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3"/>
  </p:notesMasterIdLst>
  <p:sldIdLst>
    <p:sldId id="917" r:id="rId2"/>
    <p:sldId id="257" r:id="rId3"/>
    <p:sldId id="918" r:id="rId4"/>
    <p:sldId id="919" r:id="rId5"/>
    <p:sldId id="920" r:id="rId6"/>
    <p:sldId id="787" r:id="rId7"/>
    <p:sldId id="788" r:id="rId8"/>
    <p:sldId id="781" r:id="rId9"/>
    <p:sldId id="789" r:id="rId10"/>
    <p:sldId id="898" r:id="rId11"/>
    <p:sldId id="782" r:id="rId12"/>
    <p:sldId id="780" r:id="rId13"/>
    <p:sldId id="794" r:id="rId14"/>
    <p:sldId id="790" r:id="rId15"/>
    <p:sldId id="795" r:id="rId16"/>
    <p:sldId id="899" r:id="rId17"/>
    <p:sldId id="791" r:id="rId18"/>
    <p:sldId id="756" r:id="rId19"/>
    <p:sldId id="800" r:id="rId20"/>
    <p:sldId id="796" r:id="rId21"/>
    <p:sldId id="801" r:id="rId22"/>
    <p:sldId id="900" r:id="rId23"/>
    <p:sldId id="797" r:id="rId24"/>
    <p:sldId id="763" r:id="rId25"/>
    <p:sldId id="806" r:id="rId26"/>
    <p:sldId id="802" r:id="rId27"/>
    <p:sldId id="807" r:id="rId28"/>
    <p:sldId id="901" r:id="rId29"/>
    <p:sldId id="803" r:id="rId30"/>
    <p:sldId id="764" r:id="rId31"/>
    <p:sldId id="812" r:id="rId32"/>
    <p:sldId id="808" r:id="rId33"/>
    <p:sldId id="813" r:id="rId34"/>
    <p:sldId id="902" r:id="rId35"/>
    <p:sldId id="809" r:id="rId36"/>
    <p:sldId id="765" r:id="rId37"/>
    <p:sldId id="818" r:id="rId38"/>
    <p:sldId id="814" r:id="rId39"/>
    <p:sldId id="819" r:id="rId40"/>
    <p:sldId id="903" r:id="rId41"/>
    <p:sldId id="815" r:id="rId42"/>
    <p:sldId id="766" r:id="rId43"/>
    <p:sldId id="824" r:id="rId44"/>
    <p:sldId id="820" r:id="rId45"/>
    <p:sldId id="825" r:id="rId46"/>
    <p:sldId id="904" r:id="rId47"/>
    <p:sldId id="821" r:id="rId48"/>
    <p:sldId id="767" r:id="rId49"/>
    <p:sldId id="830" r:id="rId50"/>
    <p:sldId id="826" r:id="rId51"/>
    <p:sldId id="831" r:id="rId52"/>
    <p:sldId id="905" r:id="rId53"/>
    <p:sldId id="827" r:id="rId54"/>
    <p:sldId id="769" r:id="rId55"/>
    <p:sldId id="836" r:id="rId56"/>
    <p:sldId id="832" r:id="rId57"/>
    <p:sldId id="837" r:id="rId58"/>
    <p:sldId id="906" r:id="rId59"/>
    <p:sldId id="833" r:id="rId60"/>
    <p:sldId id="768" r:id="rId61"/>
    <p:sldId id="842" r:id="rId62"/>
    <p:sldId id="838" r:id="rId63"/>
    <p:sldId id="843" r:id="rId64"/>
    <p:sldId id="907" r:id="rId65"/>
    <p:sldId id="839" r:id="rId66"/>
    <p:sldId id="770" r:id="rId67"/>
    <p:sldId id="848" r:id="rId68"/>
    <p:sldId id="844" r:id="rId69"/>
    <p:sldId id="849" r:id="rId70"/>
    <p:sldId id="908" r:id="rId71"/>
    <p:sldId id="845" r:id="rId72"/>
  </p:sldIdLst>
  <p:sldSz cx="12192000" cy="6858000"/>
  <p:notesSz cx="6858000" cy="9144000"/>
  <p:embeddedFontLst>
    <p:embeddedFont>
      <p:font typeface="Calibri" pitchFamily="34" charset="0"/>
      <p:regular r:id="rId74"/>
      <p:bold r:id="rId75"/>
      <p:italic r:id="rId76"/>
      <p:boldItalic r:id="rId77"/>
    </p:embeddedFont>
  </p:embeddedFontLst>
  <p:custDataLst>
    <p:tags r:id="rId7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006600"/>
    <a:srgbClr val="CC66FF"/>
    <a:srgbClr val="CC00FF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4" autoAdjust="0"/>
    <p:restoredTop sz="94659" autoAdjust="0"/>
  </p:normalViewPr>
  <p:slideViewPr>
    <p:cSldViewPr>
      <p:cViewPr>
        <p:scale>
          <a:sx n="50" d="100"/>
          <a:sy n="50" d="100"/>
        </p:scale>
        <p:origin x="-834" y="-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6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2F548-602A-4237-A6B3-3B7C77FFCC1B}" type="datetimeFigureOut">
              <a:rPr lang="ru-RU" smtClean="0"/>
              <a:pPr/>
              <a:t>20.07.2022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F50A-41C8-458D-9929-DF2A6D507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64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70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40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46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52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7EA8A-CB53-4116-AB8B-66B7B8AD5BFE}" type="slidenum">
              <a:rPr lang="ru-RU" altLang="ru-RU" smtClean="0"/>
              <a:pPr/>
              <a:t>58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20.07.2022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.pn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10" Type="http://schemas.openxmlformats.org/officeDocument/2006/relationships/image" Target="../media/image2.png"/><Relationship Id="rId4" Type="http://schemas.openxmlformats.org/officeDocument/2006/relationships/audio" Target="../media/audio11.wav"/><Relationship Id="rId9" Type="http://schemas.openxmlformats.org/officeDocument/2006/relationships/audio" Target="../media/audio1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10" Type="http://schemas.openxmlformats.org/officeDocument/2006/relationships/image" Target="../media/image3.png"/><Relationship Id="rId4" Type="http://schemas.openxmlformats.org/officeDocument/2006/relationships/audio" Target="../media/audio17.wav"/><Relationship Id="rId9" Type="http://schemas.openxmlformats.org/officeDocument/2006/relationships/audio" Target="../media/audio2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5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5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5.wav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5.wav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5.wav"/><Relationship Id="rId5" Type="http://schemas.openxmlformats.org/officeDocument/2006/relationships/audio" Target="../media/audio24.wav"/><Relationship Id="rId10" Type="http://schemas.openxmlformats.org/officeDocument/2006/relationships/image" Target="../media/image4.png"/><Relationship Id="rId4" Type="http://schemas.openxmlformats.org/officeDocument/2006/relationships/audio" Target="../media/audio23.wav"/><Relationship Id="rId9" Type="http://schemas.openxmlformats.org/officeDocument/2006/relationships/audio" Target="../media/audio27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audio" Target="../media/audio33.wav"/><Relationship Id="rId4" Type="http://schemas.openxmlformats.org/officeDocument/2006/relationships/audio" Target="../media/audio3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5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audio" Target="../media/audio33.wav"/><Relationship Id="rId4" Type="http://schemas.openxmlformats.org/officeDocument/2006/relationships/audio" Target="../media/audio3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2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1.wav"/><Relationship Id="rId5" Type="http://schemas.openxmlformats.org/officeDocument/2006/relationships/audio" Target="../media/audio30.wav"/><Relationship Id="rId10" Type="http://schemas.openxmlformats.org/officeDocument/2006/relationships/image" Target="../media/image5.png"/><Relationship Id="rId4" Type="http://schemas.openxmlformats.org/officeDocument/2006/relationships/audio" Target="../media/audio29.wav"/><Relationship Id="rId9" Type="http://schemas.openxmlformats.org/officeDocument/2006/relationships/audio" Target="../media/audio3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7.wav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7.wav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7.wav"/><Relationship Id="rId5" Type="http://schemas.openxmlformats.org/officeDocument/2006/relationships/audio" Target="../media/audio39.wav"/><Relationship Id="rId4" Type="http://schemas.openxmlformats.org/officeDocument/2006/relationships/audio" Target="../media/audio38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7.wav"/><Relationship Id="rId5" Type="http://schemas.openxmlformats.org/officeDocument/2006/relationships/audio" Target="../media/audio39.wav"/><Relationship Id="rId4" Type="http://schemas.openxmlformats.org/officeDocument/2006/relationships/audio" Target="../media/audio38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8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7.wav"/><Relationship Id="rId5" Type="http://schemas.openxmlformats.org/officeDocument/2006/relationships/audio" Target="../media/audio36.wav"/><Relationship Id="rId10" Type="http://schemas.openxmlformats.org/officeDocument/2006/relationships/image" Target="../media/image6.png"/><Relationship Id="rId4" Type="http://schemas.openxmlformats.org/officeDocument/2006/relationships/audio" Target="../media/audio35.wav"/><Relationship Id="rId9" Type="http://schemas.openxmlformats.org/officeDocument/2006/relationships/audio" Target="../media/audio39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3.wav"/><Relationship Id="rId5" Type="http://schemas.openxmlformats.org/officeDocument/2006/relationships/audio" Target="../media/audio42.wav"/><Relationship Id="rId4" Type="http://schemas.openxmlformats.org/officeDocument/2006/relationships/audio" Target="../media/audio4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3.wav"/><Relationship Id="rId5" Type="http://schemas.openxmlformats.org/officeDocument/2006/relationships/audio" Target="../media/audio42.wav"/><Relationship Id="rId4" Type="http://schemas.openxmlformats.org/officeDocument/2006/relationships/audio" Target="../media/audio4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7.png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3.wav"/><Relationship Id="rId5" Type="http://schemas.openxmlformats.org/officeDocument/2006/relationships/audio" Target="../media/audio45.wav"/><Relationship Id="rId4" Type="http://schemas.openxmlformats.org/officeDocument/2006/relationships/audio" Target="../media/audio44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7.png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3.wav"/><Relationship Id="rId5" Type="http://schemas.openxmlformats.org/officeDocument/2006/relationships/audio" Target="../media/audio45.wav"/><Relationship Id="rId4" Type="http://schemas.openxmlformats.org/officeDocument/2006/relationships/audio" Target="../media/audio44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4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4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3.wav"/><Relationship Id="rId5" Type="http://schemas.openxmlformats.org/officeDocument/2006/relationships/audio" Target="../media/audio42.wav"/><Relationship Id="rId10" Type="http://schemas.openxmlformats.org/officeDocument/2006/relationships/image" Target="../media/image7.png"/><Relationship Id="rId4" Type="http://schemas.openxmlformats.org/officeDocument/2006/relationships/audio" Target="../media/audio41.wav"/><Relationship Id="rId9" Type="http://schemas.openxmlformats.org/officeDocument/2006/relationships/audio" Target="../media/audio45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9.wav"/><Relationship Id="rId5" Type="http://schemas.openxmlformats.org/officeDocument/2006/relationships/audio" Target="../media/audio48.wav"/><Relationship Id="rId4" Type="http://schemas.openxmlformats.org/officeDocument/2006/relationships/audio" Target="../media/audio47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9.wav"/><Relationship Id="rId5" Type="http://schemas.openxmlformats.org/officeDocument/2006/relationships/audio" Target="../media/audio48.wav"/><Relationship Id="rId4" Type="http://schemas.openxmlformats.org/officeDocument/2006/relationships/audio" Target="../media/audio47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8.png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9.wav"/><Relationship Id="rId5" Type="http://schemas.openxmlformats.org/officeDocument/2006/relationships/audio" Target="../media/audio51.wav"/><Relationship Id="rId4" Type="http://schemas.openxmlformats.org/officeDocument/2006/relationships/audio" Target="../media/audio50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8.png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9.wav"/><Relationship Id="rId5" Type="http://schemas.openxmlformats.org/officeDocument/2006/relationships/audio" Target="../media/audio51.wav"/><Relationship Id="rId4" Type="http://schemas.openxmlformats.org/officeDocument/2006/relationships/audio" Target="../media/audio50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0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4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9.wav"/><Relationship Id="rId5" Type="http://schemas.openxmlformats.org/officeDocument/2006/relationships/audio" Target="../media/audio48.wav"/><Relationship Id="rId10" Type="http://schemas.openxmlformats.org/officeDocument/2006/relationships/image" Target="../media/image8.png"/><Relationship Id="rId4" Type="http://schemas.openxmlformats.org/officeDocument/2006/relationships/audio" Target="../media/audio47.wav"/><Relationship Id="rId9" Type="http://schemas.openxmlformats.org/officeDocument/2006/relationships/audio" Target="../media/audio5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5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5.wav"/><Relationship Id="rId5" Type="http://schemas.openxmlformats.org/officeDocument/2006/relationships/audio" Target="../media/audio54.wav"/><Relationship Id="rId4" Type="http://schemas.openxmlformats.org/officeDocument/2006/relationships/audio" Target="../media/audio53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5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5.wav"/><Relationship Id="rId5" Type="http://schemas.openxmlformats.org/officeDocument/2006/relationships/audio" Target="../media/audio54.wav"/><Relationship Id="rId4" Type="http://schemas.openxmlformats.org/officeDocument/2006/relationships/audio" Target="../media/audio53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9.png"/><Relationship Id="rId2" Type="http://schemas.openxmlformats.org/officeDocument/2006/relationships/audio" Target="../media/audio5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5.wav"/><Relationship Id="rId5" Type="http://schemas.openxmlformats.org/officeDocument/2006/relationships/audio" Target="../media/audio57.wav"/><Relationship Id="rId4" Type="http://schemas.openxmlformats.org/officeDocument/2006/relationships/audio" Target="../media/audio56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9.png"/><Relationship Id="rId2" Type="http://schemas.openxmlformats.org/officeDocument/2006/relationships/audio" Target="../media/audio5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5.wav"/><Relationship Id="rId5" Type="http://schemas.openxmlformats.org/officeDocument/2006/relationships/audio" Target="../media/audio57.wav"/><Relationship Id="rId4" Type="http://schemas.openxmlformats.org/officeDocument/2006/relationships/audio" Target="../media/audio56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6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5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5.wav"/><Relationship Id="rId5" Type="http://schemas.openxmlformats.org/officeDocument/2006/relationships/audio" Target="../media/audio54.wav"/><Relationship Id="rId10" Type="http://schemas.openxmlformats.org/officeDocument/2006/relationships/image" Target="../media/image9.png"/><Relationship Id="rId4" Type="http://schemas.openxmlformats.org/officeDocument/2006/relationships/audio" Target="../media/audio53.wav"/><Relationship Id="rId9" Type="http://schemas.openxmlformats.org/officeDocument/2006/relationships/audio" Target="../media/audio5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5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1.wav"/><Relationship Id="rId5" Type="http://schemas.openxmlformats.org/officeDocument/2006/relationships/audio" Target="../media/audio60.wav"/><Relationship Id="rId4" Type="http://schemas.openxmlformats.org/officeDocument/2006/relationships/audio" Target="../media/audio59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5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1.wav"/><Relationship Id="rId5" Type="http://schemas.openxmlformats.org/officeDocument/2006/relationships/audio" Target="../media/audio60.wav"/><Relationship Id="rId4" Type="http://schemas.openxmlformats.org/officeDocument/2006/relationships/audio" Target="../media/audio59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2" Type="http://schemas.openxmlformats.org/officeDocument/2006/relationships/audio" Target="../media/audio5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1.wav"/><Relationship Id="rId5" Type="http://schemas.openxmlformats.org/officeDocument/2006/relationships/audio" Target="../media/audio63.wav"/><Relationship Id="rId4" Type="http://schemas.openxmlformats.org/officeDocument/2006/relationships/audio" Target="../media/audio6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2" Type="http://schemas.openxmlformats.org/officeDocument/2006/relationships/audio" Target="../media/audio5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1.wav"/><Relationship Id="rId5" Type="http://schemas.openxmlformats.org/officeDocument/2006/relationships/audio" Target="../media/audio63.wav"/><Relationship Id="rId4" Type="http://schemas.openxmlformats.org/officeDocument/2006/relationships/audio" Target="../media/audio6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2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5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1.wav"/><Relationship Id="rId5" Type="http://schemas.openxmlformats.org/officeDocument/2006/relationships/audio" Target="../media/audio60.wav"/><Relationship Id="rId10" Type="http://schemas.openxmlformats.org/officeDocument/2006/relationships/image" Target="../media/image10.png"/><Relationship Id="rId4" Type="http://schemas.openxmlformats.org/officeDocument/2006/relationships/audio" Target="../media/audio59.wav"/><Relationship Id="rId9" Type="http://schemas.openxmlformats.org/officeDocument/2006/relationships/audio" Target="../media/audio63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6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7.wav"/><Relationship Id="rId5" Type="http://schemas.openxmlformats.org/officeDocument/2006/relationships/audio" Target="../media/audio66.wav"/><Relationship Id="rId4" Type="http://schemas.openxmlformats.org/officeDocument/2006/relationships/audio" Target="../media/audio65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6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7.wav"/><Relationship Id="rId5" Type="http://schemas.openxmlformats.org/officeDocument/2006/relationships/audio" Target="../media/audio66.wav"/><Relationship Id="rId4" Type="http://schemas.openxmlformats.org/officeDocument/2006/relationships/audio" Target="../media/audio65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audio" Target="../media/audio6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7.wav"/><Relationship Id="rId5" Type="http://schemas.openxmlformats.org/officeDocument/2006/relationships/audio" Target="../media/audio69.wav"/><Relationship Id="rId4" Type="http://schemas.openxmlformats.org/officeDocument/2006/relationships/audio" Target="../media/audio68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audio" Target="../media/audio6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7.wav"/><Relationship Id="rId5" Type="http://schemas.openxmlformats.org/officeDocument/2006/relationships/audio" Target="../media/audio69.wav"/><Relationship Id="rId4" Type="http://schemas.openxmlformats.org/officeDocument/2006/relationships/audio" Target="../media/audio6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8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6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7.wav"/><Relationship Id="rId5" Type="http://schemas.openxmlformats.org/officeDocument/2006/relationships/audio" Target="../media/audio66.wav"/><Relationship Id="rId10" Type="http://schemas.openxmlformats.org/officeDocument/2006/relationships/image" Target="../media/image11.png"/><Relationship Id="rId4" Type="http://schemas.openxmlformats.org/officeDocument/2006/relationships/audio" Target="../media/audio65.wav"/><Relationship Id="rId9" Type="http://schemas.openxmlformats.org/officeDocument/2006/relationships/audio" Target="../media/audio69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1"/>
          <p:cNvSpPr>
            <a:spLocks noChangeArrowheads="1"/>
          </p:cNvSpPr>
          <p:nvPr/>
        </p:nvSpPr>
        <p:spPr bwMode="auto">
          <a:xfrm>
            <a:off x="0" y="571500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Составил Хмеленок 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1484784"/>
            <a:ext cx="12192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11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11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11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064552" y="260648"/>
            <a:ext cx="833327" cy="457050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378904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714884"/>
            <a:ext cx="40242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000108"/>
            <a:ext cx="3571761" cy="3500462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452926" y="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452926" y="85723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452926" y="1714488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452926" y="257174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452926" y="342900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452926" y="4286256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452926" y="514351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452926" y="6000768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rei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re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reib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re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schreib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chreib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re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9" grpId="0"/>
      <p:bldP spid="20" grpId="0"/>
      <p:bldP spid="22" grpId="0"/>
      <p:bldP spid="23" grpId="0"/>
      <p:bldP spid="2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lass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85926"/>
            <a:ext cx="3797436" cy="2786082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4786322"/>
            <a:ext cx="3500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52926" y="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52926" y="92867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452926" y="1785926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452926" y="264318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учусь.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452926" y="3500438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52926" y="435769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учишься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452926" y="514351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52926" y="593467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учусь.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rn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lass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85926"/>
            <a:ext cx="3797436" cy="2786082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4786322"/>
            <a:ext cx="3500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52926" y="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52926" y="92867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452926" y="1785926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учусь.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452926" y="264318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452926" y="3500438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учишься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52926" y="435769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452926" y="514351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учусь.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52926" y="593467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rn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lass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85926"/>
            <a:ext cx="3797436" cy="2786082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4786322"/>
            <a:ext cx="3500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52926" y="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52926" y="85723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452926" y="185736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452926" y="271462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учусь.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452926" y="3571876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52926" y="435769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учитесь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452926" y="514351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52926" y="593467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учусь.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rn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rn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lassroo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85926"/>
            <a:ext cx="3797436" cy="2786082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4786322"/>
            <a:ext cx="3500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52926" y="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52926" y="85723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452926" y="185736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учусь.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452926" y="271462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452926" y="3571876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учитесь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52926" y="435769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452926" y="514351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учусь.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52926" y="593467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rn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rn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classroo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785926"/>
            <a:ext cx="3797436" cy="2786082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4786322"/>
            <a:ext cx="3500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452926" y="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452926" y="85723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452926" y="1714488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452926" y="257174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452926" y="342900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452926" y="4286256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452926" y="514351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Lern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452926" y="6000768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lern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rn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lern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ern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e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ear-on-b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836" y="785794"/>
            <a:ext cx="2143140" cy="3278367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4071942"/>
            <a:ext cx="27929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95670" y="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95670" y="857232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95670" y="1714488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95670" y="2571744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стою.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595670" y="342900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595670" y="4286256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стоишь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595670" y="5143512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595670" y="593467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стою.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te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e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te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ear-on-b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836" y="785794"/>
            <a:ext cx="2143140" cy="3278367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4071942"/>
            <a:ext cx="27929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95670" y="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95670" y="857232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95670" y="1714488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стою.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95670" y="2571744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95670" y="342900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стоишь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95670" y="4286256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95670" y="5143512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стою.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95670" y="593467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te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e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te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28604"/>
            <a:ext cx="1219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  В русском языке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1-м лице </a:t>
            </a:r>
            <a:r>
              <a:rPr lang="ru-RU" sz="4800" b="1" i="1" dirty="0" smtClean="0">
                <a:solidFill>
                  <a:srgbClr val="0033CC"/>
                </a:solidFill>
              </a:rPr>
              <a:t>единственного числа </a:t>
            </a:r>
            <a:r>
              <a:rPr lang="ru-RU" sz="4800" b="1" i="1" dirty="0" smtClean="0">
                <a:solidFill>
                  <a:srgbClr val="FF0000"/>
                </a:solidFill>
              </a:rPr>
              <a:t>после слова «я» </a:t>
            </a:r>
            <a:r>
              <a:rPr lang="ru-RU" sz="4800" b="1" i="1" dirty="0" smtClean="0">
                <a:solidFill>
                  <a:srgbClr val="0033CC"/>
                </a:solidFill>
              </a:rPr>
              <a:t>глаголы чаще всего оканчиваются на </a:t>
            </a:r>
            <a:r>
              <a:rPr lang="ru-RU" sz="4800" b="1" i="1" dirty="0" smtClean="0">
                <a:solidFill>
                  <a:srgbClr val="FF0000"/>
                </a:solidFill>
              </a:rPr>
              <a:t>–у</a:t>
            </a:r>
            <a:r>
              <a:rPr lang="ru-RU" sz="4800" b="1" i="1" dirty="0" smtClean="0">
                <a:solidFill>
                  <a:srgbClr val="0033CC"/>
                </a:solidFill>
              </a:rPr>
              <a:t> или </a:t>
            </a:r>
            <a:r>
              <a:rPr lang="ru-RU" sz="4800" b="1" i="1" dirty="0" smtClean="0">
                <a:solidFill>
                  <a:srgbClr val="FF0000"/>
                </a:solidFill>
              </a:rPr>
              <a:t>–</a:t>
            </a:r>
            <a:r>
              <a:rPr lang="ru-RU" sz="4800" b="1" i="1" dirty="0" err="1" smtClean="0">
                <a:solidFill>
                  <a:srgbClr val="FF0000"/>
                </a:solidFill>
              </a:rPr>
              <a:t>ю</a:t>
            </a:r>
            <a:r>
              <a:rPr lang="ru-RU" sz="4800" b="1" i="1" dirty="0" smtClean="0">
                <a:solidFill>
                  <a:srgbClr val="0033CC"/>
                </a:solidFill>
              </a:rPr>
              <a:t> (жив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у</a:t>
            </a:r>
            <a:r>
              <a:rPr lang="ru-RU" sz="4800" b="1" i="1" dirty="0" smtClean="0">
                <a:solidFill>
                  <a:srgbClr val="0033CC"/>
                </a:solidFill>
              </a:rPr>
              <a:t>, любл</a:t>
            </a:r>
            <a:r>
              <a:rPr lang="ru-RU" sz="4800" b="1" i="1" u="sng" dirty="0" smtClean="0">
                <a:solidFill>
                  <a:srgbClr val="FF0000"/>
                </a:solidFill>
              </a:rPr>
              <a:t>ю</a:t>
            </a:r>
            <a:r>
              <a:rPr lang="ru-RU" sz="4800" b="1" i="1" dirty="0" smtClean="0">
                <a:solidFill>
                  <a:srgbClr val="0033CC"/>
                </a:solidFill>
              </a:rPr>
              <a:t>).</a:t>
            </a:r>
          </a:p>
          <a:p>
            <a:r>
              <a:rPr lang="ru-RU" sz="4800" b="1" i="1" dirty="0" smtClean="0">
                <a:solidFill>
                  <a:srgbClr val="0033CC"/>
                </a:solidFill>
              </a:rPr>
              <a:t>  В немецком языке после слова </a:t>
            </a:r>
            <a:r>
              <a:rPr lang="de-DE" sz="4800" b="1" i="1" dirty="0" smtClean="0">
                <a:solidFill>
                  <a:srgbClr val="0033CC"/>
                </a:solidFill>
              </a:rPr>
              <a:t>ich </a:t>
            </a:r>
            <a:r>
              <a:rPr lang="ru-RU" sz="4800" b="1" i="1" dirty="0" smtClean="0">
                <a:solidFill>
                  <a:srgbClr val="0033CC"/>
                </a:solidFill>
              </a:rPr>
              <a:t>(я) на конце глаголов слышится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sz="4800" b="1" i="1" dirty="0" smtClean="0">
                <a:solidFill>
                  <a:srgbClr val="0033CC"/>
                </a:solidFill>
              </a:rPr>
              <a:t> (</a:t>
            </a:r>
            <a:r>
              <a:rPr lang="de-DE" sz="4800" b="1" i="1" dirty="0" smtClean="0">
                <a:solidFill>
                  <a:srgbClr val="0033CC"/>
                </a:solidFill>
              </a:rPr>
              <a:t>Ich hei</a:t>
            </a:r>
            <a:r>
              <a:rPr lang="ru-RU" sz="4800" b="1" i="1" dirty="0" err="1" smtClean="0">
                <a:solidFill>
                  <a:srgbClr val="0033CC"/>
                </a:solidFill>
              </a:rPr>
              <a:t>ß</a:t>
            </a:r>
            <a:r>
              <a:rPr lang="de-DE" sz="4800" b="1" i="1" u="sng" dirty="0" smtClean="0">
                <a:solidFill>
                  <a:srgbClr val="FF0000"/>
                </a:solidFill>
              </a:rPr>
              <a:t>e</a:t>
            </a:r>
            <a:r>
              <a:rPr lang="ru-RU" sz="4800" b="1" i="1" dirty="0" smtClean="0">
                <a:solidFill>
                  <a:srgbClr val="0033CC"/>
                </a:solidFill>
              </a:rPr>
              <a:t>…, </a:t>
            </a:r>
            <a:r>
              <a:rPr lang="de-DE" sz="4800" b="1" i="1" dirty="0" smtClean="0">
                <a:solidFill>
                  <a:srgbClr val="0033CC"/>
                </a:solidFill>
              </a:rPr>
              <a:t>ich wohn</a:t>
            </a:r>
            <a:r>
              <a:rPr lang="de-DE" sz="4800" b="1" i="1" u="sng" dirty="0" smtClean="0">
                <a:solidFill>
                  <a:srgbClr val="FF0000"/>
                </a:solidFill>
              </a:rPr>
              <a:t>e</a:t>
            </a:r>
            <a:r>
              <a:rPr lang="ru-RU" sz="4800" b="1" i="1" dirty="0" smtClean="0">
                <a:solidFill>
                  <a:srgbClr val="0033CC"/>
                </a:solidFill>
              </a:rPr>
              <a:t>…).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ear-on-b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836" y="785794"/>
            <a:ext cx="2143140" cy="3278367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4071942"/>
            <a:ext cx="27929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95670" y="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95670" y="785794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95670" y="164305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95670" y="2500306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стою.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595670" y="3357562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595670" y="4214818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стоите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595670" y="5072074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595670" y="593467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стою.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teh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e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te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1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ear-on-ba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836" y="785794"/>
            <a:ext cx="2143140" cy="3278367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4071942"/>
            <a:ext cx="27929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95670" y="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595670" y="785794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95670" y="164305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стою.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595670" y="2500306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595670" y="3357562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стоите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595670" y="4214818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595670" y="5072074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стою.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595670" y="593467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teh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e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te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1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ear-on-bal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3836" y="785794"/>
            <a:ext cx="2143140" cy="3278367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4071942"/>
            <a:ext cx="27929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95670" y="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95670" y="857232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95670" y="1714488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95670" y="2571744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595670" y="3429000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95670" y="4286256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95670" y="5143512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595670" y="6000768"/>
            <a:ext cx="85963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steh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te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e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te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steh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te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te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1214422"/>
            <a:ext cx="3480420" cy="257176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09522" y="4000504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164305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лежу.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335756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лежишь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лежу.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i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eg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i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1214422"/>
            <a:ext cx="3480420" cy="257176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09522" y="4000504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164305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лежу.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335756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лежишь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лежу.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i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eg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i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1214422"/>
            <a:ext cx="3480420" cy="257176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09522" y="4000504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лежу.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43576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лежите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лежу.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ieg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eg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i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23" grpId="0"/>
      <p:bldP spid="24" grpId="0"/>
      <p:bldP spid="25" grpId="0"/>
      <p:bldP spid="26" grpId="0"/>
      <p:bldP spid="27" grpId="0"/>
      <p:bldP spid="28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1214422"/>
            <a:ext cx="3480420" cy="257176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09522" y="4000504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лежу.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лежите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43576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лежу.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ieg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eg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i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23" grpId="0"/>
      <p:bldP spid="24" grpId="0"/>
      <p:bldP spid="25" grpId="0"/>
      <p:bldP spid="26" grpId="0"/>
      <p:bldP spid="27" grpId="0"/>
      <p:bldP spid="28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522" y="1214422"/>
            <a:ext cx="3480420" cy="257176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09522" y="4000504"/>
            <a:ext cx="3143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Lieg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310050" y="600076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lieg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li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eg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i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lieg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ieg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li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0" y="428604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2-м лице </a:t>
            </a:r>
            <a:r>
              <a:rPr lang="ru-RU" sz="4800" b="1" i="1" dirty="0" smtClean="0">
                <a:solidFill>
                  <a:srgbClr val="0033CC"/>
                </a:solidFill>
              </a:rPr>
              <a:t>единственного числа глаголы (слова, выражающие действия) оканчиваются на две согласные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0033CC"/>
                </a:solidFill>
              </a:rPr>
              <a:t>(</a:t>
            </a:r>
            <a:r>
              <a:rPr lang="de-DE" sz="4800" b="1" i="1" dirty="0" smtClean="0">
                <a:solidFill>
                  <a:srgbClr val="0033CC"/>
                </a:solidFill>
              </a:rPr>
              <a:t>wohn</a:t>
            </a:r>
            <a:r>
              <a:rPr lang="de-DE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ru-RU" sz="4800" b="1" i="1" dirty="0" smtClean="0">
                <a:solidFill>
                  <a:srgbClr val="0033CC"/>
                </a:solidFill>
              </a:rPr>
              <a:t>).</a:t>
            </a:r>
          </a:p>
          <a:p>
            <a:r>
              <a:rPr lang="ru-RU" sz="4800" b="1" i="1" dirty="0" smtClean="0">
                <a:solidFill>
                  <a:srgbClr val="0033CC"/>
                </a:solidFill>
              </a:rPr>
              <a:t>  </a:t>
            </a:r>
            <a:r>
              <a:rPr lang="ru-RU" sz="4800" b="1" i="1" dirty="0" smtClean="0">
                <a:solidFill>
                  <a:srgbClr val="FF0000"/>
                </a:solidFill>
              </a:rPr>
              <a:t>В русском языке </a:t>
            </a:r>
            <a:r>
              <a:rPr lang="ru-RU" sz="4800" b="1" i="1" dirty="0" smtClean="0">
                <a:solidFill>
                  <a:srgbClr val="0033CC"/>
                </a:solidFill>
              </a:rPr>
              <a:t>во 2-м лице единственного числа глаголы оканчиваются на две буквы </a:t>
            </a:r>
            <a:r>
              <a:rPr lang="ru-RU" sz="4800" b="1" i="1" dirty="0" smtClean="0">
                <a:solidFill>
                  <a:srgbClr val="FF0000"/>
                </a:solidFill>
              </a:rPr>
              <a:t>–</a:t>
            </a:r>
            <a:r>
              <a:rPr lang="ru-RU" sz="4800" b="1" i="1" dirty="0" err="1" smtClean="0">
                <a:solidFill>
                  <a:srgbClr val="FF0000"/>
                </a:solidFill>
              </a:rPr>
              <a:t>шь</a:t>
            </a:r>
            <a:r>
              <a:rPr lang="ru-RU" sz="4800" b="1" i="1" dirty="0" smtClean="0">
                <a:solidFill>
                  <a:srgbClr val="FF0000"/>
                </a:solidFill>
              </a:rPr>
              <a:t> </a:t>
            </a:r>
            <a:r>
              <a:rPr lang="ru-RU" sz="4800" b="1" i="1" dirty="0" smtClean="0">
                <a:solidFill>
                  <a:srgbClr val="0033CC"/>
                </a:solidFill>
              </a:rPr>
              <a:t>(живё</a:t>
            </a:r>
            <a:r>
              <a:rPr lang="ru-RU" sz="4800" b="1" i="1" dirty="0" smtClean="0">
                <a:solidFill>
                  <a:srgbClr val="FF0000"/>
                </a:solidFill>
              </a:rPr>
              <a:t>шь</a:t>
            </a:r>
            <a:r>
              <a:rPr lang="ru-RU" sz="4800" b="1" i="1" dirty="0" smtClean="0">
                <a:solidFill>
                  <a:srgbClr val="0033CC"/>
                </a:solidFill>
              </a:rPr>
              <a:t>, люби</a:t>
            </a:r>
            <a:r>
              <a:rPr lang="ru-RU" sz="4800" b="1" i="1" dirty="0" smtClean="0">
                <a:solidFill>
                  <a:srgbClr val="FF0000"/>
                </a:solidFill>
              </a:rPr>
              <a:t>шь</a:t>
            </a:r>
            <a:r>
              <a:rPr lang="ru-RU" sz="4800" b="1" i="1" dirty="0" smtClean="0">
                <a:solidFill>
                  <a:srgbClr val="0033CC"/>
                </a:solidFill>
              </a:rPr>
              <a:t>).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000504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785794"/>
            <a:ext cx="3195226" cy="3000396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рисую.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310050" y="43576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рисуешь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рисую.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m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l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m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7" grpId="0"/>
      <p:bldP spid="28" grpId="0"/>
      <p:bldP spid="34" grpId="0"/>
      <p:bldP spid="35" grpId="0"/>
      <p:bldP spid="36" grpId="0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000504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785794"/>
            <a:ext cx="3195226" cy="3000396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рисую.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рисуешь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310050" y="43576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рисую.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m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l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m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7" grpId="0"/>
      <p:bldP spid="28" grpId="0"/>
      <p:bldP spid="34" grpId="0"/>
      <p:bldP spid="35" grpId="0"/>
      <p:bldP spid="36" grpId="0"/>
      <p:bldP spid="37" grpId="0"/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000504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785794"/>
            <a:ext cx="3195226" cy="3000396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рисую.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43576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рисуете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рисую.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mal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l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m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13" grpId="0"/>
      <p:bldP spid="14" grpId="0"/>
      <p:bldP spid="20" grpId="0"/>
      <p:bldP spid="22" grpId="0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000504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785794"/>
            <a:ext cx="3195226" cy="3000396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рисую.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рисуете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43576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рисую.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mal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l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m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13" grpId="0"/>
      <p:bldP spid="14" grpId="0"/>
      <p:bldP spid="20" grpId="0"/>
      <p:bldP spid="22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000504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artis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0960" y="785794"/>
            <a:ext cx="3195226" cy="3000396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Mal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310050" y="600076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mal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m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l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m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mal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al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m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9" grpId="0"/>
      <p:bldP spid="30" grpId="0"/>
      <p:bldP spid="31" grpId="0"/>
      <p:bldP spid="32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32"/>
            <a:ext cx="4204828" cy="3357586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143380"/>
            <a:ext cx="366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238612" y="0"/>
            <a:ext cx="7953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238612" y="785794"/>
            <a:ext cx="7953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238612" y="1643050"/>
            <a:ext cx="7953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turne.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238612" y="2500306"/>
            <a:ext cx="7953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</a:t>
            </a:r>
            <a:r>
              <a:rPr lang="ru-RU" altLang="ru-RU" sz="5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заним.гимнастикой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238612" y="3357562"/>
            <a:ext cx="7953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238612" y="4286256"/>
            <a:ext cx="7953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</a:t>
            </a:r>
            <a:r>
              <a:rPr lang="ru-RU" altLang="ru-RU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заним.гимнастикой</a:t>
            </a:r>
            <a:r>
              <a:rPr lang="ru-RU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238612" y="5143512"/>
            <a:ext cx="7953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turne.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238612" y="5934670"/>
            <a:ext cx="7953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48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Да,я</a:t>
            </a:r>
            <a:r>
              <a:rPr lang="ru-RU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altLang="ru-RU" sz="48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заним.гимнастикой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tu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urn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u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6" grpId="0"/>
      <p:bldP spid="17" grpId="0"/>
      <p:bldP spid="18" grpId="0"/>
      <p:bldP spid="19" grpId="0"/>
      <p:bldP spid="29" grpId="0"/>
      <p:bldP spid="30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32"/>
            <a:ext cx="4204828" cy="3357586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143380"/>
            <a:ext cx="366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167174" y="0"/>
            <a:ext cx="80248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167174" y="785794"/>
            <a:ext cx="80248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167174" y="1643050"/>
            <a:ext cx="80248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</a:t>
            </a:r>
            <a:r>
              <a:rPr lang="ru-RU" altLang="ru-RU" sz="5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заним.гимнастикой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167174" y="2500306"/>
            <a:ext cx="80248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turne.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167174" y="3357562"/>
            <a:ext cx="80248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</a:t>
            </a:r>
            <a:r>
              <a:rPr lang="ru-RU" altLang="ru-RU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заним.гимнастикой</a:t>
            </a:r>
            <a:r>
              <a:rPr lang="ru-RU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167174" y="4286256"/>
            <a:ext cx="80248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167174" y="5143512"/>
            <a:ext cx="80248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48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Да,я</a:t>
            </a:r>
            <a:r>
              <a:rPr lang="ru-RU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altLang="ru-RU" sz="48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заним.гимнастикой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167174" y="5934670"/>
            <a:ext cx="80248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turne.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tu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urn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u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6" grpId="0"/>
      <p:bldP spid="17" grpId="0"/>
      <p:bldP spid="18" grpId="0"/>
      <p:bldP spid="19" grpId="0"/>
      <p:bldP spid="29" grpId="0"/>
      <p:bldP spid="30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32"/>
            <a:ext cx="4204828" cy="3357586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143380"/>
            <a:ext cx="366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024298" y="928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1785926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turne auch.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24298" y="2714620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</a:t>
            </a:r>
            <a:r>
              <a:rPr lang="ru-RU" altLang="ru-RU" sz="48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зан.гимнастикой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024298" y="3500438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Turnen Sie?</a:t>
            </a:r>
            <a:endParaRPr lang="de-DE" alt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24298" y="4357694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</a:t>
            </a:r>
            <a:r>
              <a:rPr lang="ru-RU" altLang="ru-RU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заним.гимнастикой</a:t>
            </a:r>
            <a:r>
              <a:rPr lang="de-DE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24298" y="5143512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turne.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24298" y="5934670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</a:t>
            </a:r>
            <a:r>
              <a:rPr lang="ru-RU" altLang="ru-RU" sz="48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заним.гимнастикой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turn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urn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u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15" grpId="0"/>
      <p:bldP spid="16" grpId="0"/>
      <p:bldP spid="17" grpId="0"/>
      <p:bldP spid="18" grpId="0"/>
      <p:bldP spid="19" grpId="0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gymnast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57232"/>
            <a:ext cx="4204828" cy="3357586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143380"/>
            <a:ext cx="366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24298" y="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024298" y="928670"/>
            <a:ext cx="81677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024298" y="1785926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</a:t>
            </a:r>
            <a:r>
              <a:rPr lang="ru-RU" altLang="ru-RU" sz="48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зан.гимнастикой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024298" y="2714620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turne auch.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024298" y="3500438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</a:t>
            </a:r>
            <a:r>
              <a:rPr lang="ru-RU" altLang="ru-RU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заним.гимнастикой</a:t>
            </a:r>
            <a:r>
              <a:rPr lang="de-DE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24298" y="4357694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Turnen Sie?</a:t>
            </a:r>
            <a:endParaRPr lang="de-DE" alt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024298" y="5143512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</a:t>
            </a:r>
            <a:r>
              <a:rPr lang="ru-RU" altLang="ru-RU" sz="48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заним.гимнастикой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024298" y="5934670"/>
            <a:ext cx="8167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turne.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turn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urn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u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15" grpId="0"/>
      <p:bldP spid="16" grpId="0"/>
      <p:bldP spid="17" grpId="0"/>
      <p:bldP spid="18" grpId="0"/>
      <p:bldP spid="19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309522" y="0"/>
            <a:ext cx="1188247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вопросах </a:t>
            </a:r>
            <a:r>
              <a:rPr lang="ru-RU" sz="4800" b="1" i="1" dirty="0" smtClean="0">
                <a:solidFill>
                  <a:srgbClr val="FF0000"/>
                </a:solidFill>
              </a:rPr>
              <a:t>всегда обратный порядок слов,</a:t>
            </a:r>
            <a:r>
              <a:rPr lang="ru-RU" sz="4800" b="1" i="1" dirty="0" smtClean="0">
                <a:solidFill>
                  <a:srgbClr val="0033CC"/>
                </a:solidFill>
              </a:rPr>
              <a:t> т.е. </a:t>
            </a:r>
            <a:r>
              <a:rPr lang="ru-RU" sz="4800" b="1" i="1" u="dbl" dirty="0" smtClean="0">
                <a:solidFill>
                  <a:srgbClr val="0033CC"/>
                </a:solidFill>
              </a:rPr>
              <a:t>сказуемое</a:t>
            </a:r>
            <a:r>
              <a:rPr lang="ru-RU" sz="4800" b="1" i="1" dirty="0" smtClean="0">
                <a:solidFill>
                  <a:srgbClr val="0033CC"/>
                </a:solidFill>
              </a:rPr>
              <a:t> ставится перед </a:t>
            </a:r>
            <a:r>
              <a:rPr lang="ru-RU" sz="4800" b="1" i="1" u="sng" dirty="0" smtClean="0">
                <a:solidFill>
                  <a:srgbClr val="0033CC"/>
                </a:solidFill>
              </a:rPr>
              <a:t>подлежащим</a:t>
            </a:r>
            <a:r>
              <a:rPr lang="ru-RU" sz="4800" b="1" i="1" dirty="0" smtClean="0">
                <a:solidFill>
                  <a:srgbClr val="0033CC"/>
                </a:solidFill>
              </a:rPr>
              <a:t>: </a:t>
            </a:r>
          </a:p>
          <a:p>
            <a:r>
              <a:rPr lang="de-DE" sz="4800" b="1" i="1" dirty="0" smtClean="0">
                <a:solidFill>
                  <a:srgbClr val="0033CC"/>
                </a:solidFill>
              </a:rPr>
              <a:t>Wie </a:t>
            </a:r>
            <a:r>
              <a:rPr lang="de-DE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</a:t>
            </a:r>
            <a:r>
              <a:rPr lang="ru-RU" sz="4800" b="1" i="1" u="db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ß</a:t>
            </a:r>
            <a:r>
              <a:rPr lang="de-DE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4800" b="1" i="1" dirty="0" smtClean="0">
                <a:solidFill>
                  <a:srgbClr val="0033CC"/>
                </a:solidFill>
              </a:rPr>
              <a:t>? (Дословно: Как зовёшься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ru-RU" sz="4800" b="1" i="1" dirty="0" smtClean="0">
                <a:solidFill>
                  <a:srgbClr val="0033CC"/>
                </a:solidFill>
              </a:rPr>
              <a:t>?)</a:t>
            </a:r>
          </a:p>
          <a:p>
            <a:r>
              <a:rPr lang="de-DE" sz="4800" b="1" i="1" dirty="0" smtClean="0">
                <a:solidFill>
                  <a:srgbClr val="0033CC"/>
                </a:solidFill>
              </a:rPr>
              <a:t>Wo </a:t>
            </a:r>
            <a:r>
              <a:rPr lang="de-DE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wohnst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4800" b="1" i="1" dirty="0" smtClean="0">
                <a:solidFill>
                  <a:srgbClr val="0033CC"/>
                </a:solidFill>
              </a:rPr>
              <a:t>? (Дословно: Где живёшь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ru-RU" sz="4800" b="1" i="1" dirty="0" smtClean="0">
                <a:solidFill>
                  <a:srgbClr val="0033CC"/>
                </a:solidFill>
              </a:rPr>
              <a:t>?).</a:t>
            </a:r>
          </a:p>
          <a:p>
            <a:r>
              <a:rPr lang="de-DE" sz="4800" b="1" i="1" dirty="0" smtClean="0">
                <a:solidFill>
                  <a:srgbClr val="0033CC"/>
                </a:solidFill>
              </a:rPr>
              <a:t>W</a:t>
            </a:r>
            <a:r>
              <a:rPr lang="en-US" sz="4800" b="1" i="1" dirty="0" smtClean="0">
                <a:solidFill>
                  <a:srgbClr val="0033CC"/>
                </a:solidFill>
              </a:rPr>
              <a:t>as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machst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4800" b="1" i="1" dirty="0" smtClean="0">
                <a:solidFill>
                  <a:srgbClr val="0033CC"/>
                </a:solidFill>
              </a:rPr>
              <a:t>? (Дословно: Что делаешь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ru-RU" sz="4800" b="1" i="1" dirty="0" smtClean="0">
                <a:solidFill>
                  <a:srgbClr val="0033CC"/>
                </a:solidFill>
              </a:rPr>
              <a:t>?).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gymnastk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857232"/>
            <a:ext cx="4204828" cy="3357586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143380"/>
            <a:ext cx="36671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595802" y="0"/>
            <a:ext cx="75961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595802" y="857232"/>
            <a:ext cx="75961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turne.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595802" y="1714488"/>
            <a:ext cx="75961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595802" y="2571744"/>
            <a:ext cx="75961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turne.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595802" y="3429000"/>
            <a:ext cx="75961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595802" y="4286256"/>
            <a:ext cx="75961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turne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595802" y="5143512"/>
            <a:ext cx="75961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Turnen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595802" y="6000768"/>
            <a:ext cx="75961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turne.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r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tu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urn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u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turn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urn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ur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oy-play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50" y="571480"/>
            <a:ext cx="2643206" cy="357640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8084" y="4214818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spiele.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играю.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играешь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spiele.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играю.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e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pi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el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i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oy-play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50" y="571480"/>
            <a:ext cx="2643206" cy="357640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8084" y="4214818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играю.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spiele.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играешь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играю.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spiele.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e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pi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el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i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oy-play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50" y="571480"/>
            <a:ext cx="2643206" cy="357640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8084" y="4214818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spiele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играю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играете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spiele.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играю.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e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piel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el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i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13" grpId="0"/>
      <p:bldP spid="14" grpId="0"/>
      <p:bldP spid="20" grpId="0"/>
      <p:bldP spid="22" grpId="0"/>
      <p:bldP spid="23" grpId="0"/>
      <p:bldP spid="24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oy-play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150" y="571480"/>
            <a:ext cx="2643206" cy="357640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8084" y="4214818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играю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spiele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играете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421481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играю.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spiele.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e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piel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el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i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13" grpId="0"/>
      <p:bldP spid="14" grpId="0"/>
      <p:bldP spid="20" grpId="0"/>
      <p:bldP spid="22" grpId="0"/>
      <p:bldP spid="23" grpId="0"/>
      <p:bldP spid="24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boy-play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150" y="571480"/>
            <a:ext cx="2643206" cy="357640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38084" y="4214818"/>
            <a:ext cx="34563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spiele.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spiele.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spiele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Spielen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310050" y="600076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spiele.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el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pi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el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i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spiel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iel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ie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9" grpId="0"/>
      <p:bldP spid="30" grpId="0"/>
      <p:bldP spid="31" grpId="0"/>
      <p:bldP spid="32" grpId="0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9522" y="4429132"/>
            <a:ext cx="33123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sing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500042"/>
            <a:ext cx="2643206" cy="3910094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164305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пою.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335756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414338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поёшь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nge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ing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5" grpId="0"/>
      <p:bldP spid="16" grpId="0"/>
      <p:bldP spid="20" grpId="0"/>
      <p:bldP spid="22" grpId="0"/>
      <p:bldP spid="23" grpId="0"/>
      <p:bldP spid="24" grpId="0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9522" y="4429132"/>
            <a:ext cx="33123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sing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500042"/>
            <a:ext cx="2643206" cy="3910094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164305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пою.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250030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335756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поёшь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414338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nge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ing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5" grpId="0"/>
      <p:bldP spid="16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309522" y="214290"/>
            <a:ext cx="1188247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   </a:t>
            </a:r>
            <a:r>
              <a:rPr lang="ru-RU" sz="4800" b="1" i="1" dirty="0" smtClean="0">
                <a:solidFill>
                  <a:srgbClr val="FF0000"/>
                </a:solidFill>
              </a:rPr>
              <a:t>Со словом «Вы» </a:t>
            </a:r>
            <a:r>
              <a:rPr lang="ru-RU" sz="4800" b="1" i="1" dirty="0" smtClean="0">
                <a:solidFill>
                  <a:srgbClr val="0033CC"/>
                </a:solidFill>
              </a:rPr>
              <a:t>глагол оканчивается на 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-en</a:t>
            </a:r>
            <a:r>
              <a:rPr lang="ru-RU" sz="4800" b="1" i="1" dirty="0" smtClean="0">
                <a:solidFill>
                  <a:srgbClr val="0033CC"/>
                </a:solidFill>
              </a:rPr>
              <a:t>: </a:t>
            </a:r>
          </a:p>
          <a:p>
            <a:r>
              <a:rPr lang="de-DE" sz="4800" b="1" i="1" dirty="0" smtClean="0">
                <a:solidFill>
                  <a:srgbClr val="0033CC"/>
                </a:solidFill>
              </a:rPr>
              <a:t>Wie </a:t>
            </a:r>
            <a:r>
              <a:rPr lang="de-DE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</a:t>
            </a:r>
            <a:r>
              <a:rPr lang="ru-RU" sz="4800" b="1" i="1" u="db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ß</a:t>
            </a:r>
            <a:r>
              <a:rPr lang="en-US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ru-RU" sz="4800" b="1" i="1" dirty="0" smtClean="0">
                <a:solidFill>
                  <a:srgbClr val="0033CC"/>
                </a:solidFill>
              </a:rPr>
              <a:t>? (Дословно: Как зовётесь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</a:t>
            </a:r>
            <a:r>
              <a:rPr lang="ru-RU" sz="4800" b="1" i="1" dirty="0" smtClean="0">
                <a:solidFill>
                  <a:srgbClr val="0033CC"/>
                </a:solidFill>
              </a:rPr>
              <a:t>?)</a:t>
            </a:r>
          </a:p>
          <a:p>
            <a:r>
              <a:rPr lang="de-DE" sz="4800" b="1" i="1" dirty="0" smtClean="0">
                <a:solidFill>
                  <a:srgbClr val="0033CC"/>
                </a:solidFill>
              </a:rPr>
              <a:t>Wo </a:t>
            </a:r>
            <a:r>
              <a:rPr lang="de-DE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wohnen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ru-RU" sz="4800" b="1" i="1" dirty="0" smtClean="0">
                <a:solidFill>
                  <a:srgbClr val="0033CC"/>
                </a:solidFill>
              </a:rPr>
              <a:t>? (Дословно: </a:t>
            </a:r>
            <a:r>
              <a:rPr lang="ru-RU" sz="4800" b="1" i="1" smtClean="0">
                <a:solidFill>
                  <a:srgbClr val="0033CC"/>
                </a:solidFill>
              </a:rPr>
              <a:t>Где живёте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</a:t>
            </a:r>
            <a:r>
              <a:rPr lang="ru-RU" sz="4800" b="1" i="1" dirty="0" smtClean="0">
                <a:solidFill>
                  <a:srgbClr val="0033CC"/>
                </a:solidFill>
              </a:rPr>
              <a:t>?).</a:t>
            </a:r>
          </a:p>
          <a:p>
            <a:r>
              <a:rPr lang="de-DE" sz="4800" b="1" i="1" dirty="0" smtClean="0">
                <a:solidFill>
                  <a:srgbClr val="0033CC"/>
                </a:solidFill>
              </a:rPr>
              <a:t>W</a:t>
            </a:r>
            <a:r>
              <a:rPr lang="en-US" sz="4800" b="1" i="1" dirty="0" smtClean="0">
                <a:solidFill>
                  <a:srgbClr val="0033CC"/>
                </a:solidFill>
              </a:rPr>
              <a:t>as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u="db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machen</a:t>
            </a:r>
            <a:r>
              <a:rPr lang="de-DE" sz="4800" b="1" i="1" dirty="0" smtClean="0">
                <a:solidFill>
                  <a:srgbClr val="0033CC"/>
                </a:solidFill>
              </a:rPr>
              <a:t> 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ru-RU" sz="4800" b="1" i="1" dirty="0" smtClean="0">
                <a:solidFill>
                  <a:srgbClr val="0033CC"/>
                </a:solidFill>
              </a:rPr>
              <a:t>? (Дословно: Что делаете 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</a:t>
            </a:r>
            <a:r>
              <a:rPr lang="ru-RU" sz="4800" b="1" i="1" dirty="0" smtClean="0">
                <a:solidFill>
                  <a:srgbClr val="0033CC"/>
                </a:solidFill>
              </a:rPr>
              <a:t>?).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9522" y="4429132"/>
            <a:ext cx="33123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sing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500042"/>
            <a:ext cx="2643206" cy="3910094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singe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пою.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поёте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nge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ing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ing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15" grpId="0"/>
      <p:bldP spid="16" grpId="0"/>
      <p:bldP spid="20" grpId="0"/>
      <p:bldP spid="22" grpId="0"/>
      <p:bldP spid="23" grpId="0"/>
      <p:bldP spid="24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9522" y="4429132"/>
            <a:ext cx="33123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sing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74" y="500042"/>
            <a:ext cx="2643206" cy="3910094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пою.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singe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поёте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пою.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nge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ing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ing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/>
      <p:bldP spid="15" grpId="0"/>
      <p:bldP spid="16" grpId="0"/>
      <p:bldP spid="20" grpId="0"/>
      <p:bldP spid="22" grpId="0"/>
      <p:bldP spid="23" grpId="0"/>
      <p:bldP spid="24" grpId="0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9522" y="4429132"/>
            <a:ext cx="33123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girl-sing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5274" y="500042"/>
            <a:ext cx="2643206" cy="3910094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singe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310050" y="600076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nge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ing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sing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ing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9" grpId="0"/>
      <p:bldP spid="30" grpId="0"/>
      <p:bldP spid="31" grpId="0"/>
      <p:bldP spid="32" grpId="0"/>
      <p:bldP spid="3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500570"/>
            <a:ext cx="3429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jum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500042"/>
            <a:ext cx="2714644" cy="373263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164305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springe.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прыгаю.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прыгаешь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springe.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прыгаю.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ri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pr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ring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r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7" grpId="0"/>
      <p:bldP spid="28" grpId="0"/>
      <p:bldP spid="29" grpId="0"/>
      <p:bldP spid="30" grpId="0"/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500570"/>
            <a:ext cx="3429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jum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500042"/>
            <a:ext cx="2714644" cy="373263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164305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прыгаю.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springe.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прыгаешь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прыгаю.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springe.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ri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pr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ring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r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7" grpId="0"/>
      <p:bldP spid="28" grpId="0"/>
      <p:bldP spid="29" grpId="0"/>
      <p:bldP spid="30" grpId="0"/>
      <p:bldP spid="3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500570"/>
            <a:ext cx="3429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jum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500042"/>
            <a:ext cx="2714644" cy="3732636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springe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прыгаю.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335756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прыгаете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springe.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прыгаю.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ri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pring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ring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r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8" grpId="0"/>
      <p:bldP spid="29" grpId="0"/>
      <p:bldP spid="30" grpId="0"/>
      <p:bldP spid="33" grpId="0"/>
      <p:bldP spid="34" grpId="0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500570"/>
            <a:ext cx="3429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jum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500042"/>
            <a:ext cx="2714644" cy="3732636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прыгаю.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springe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335756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прыгаете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прыгаю.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springe.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ri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pring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ring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r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8" grpId="0"/>
      <p:bldP spid="29" grpId="0"/>
      <p:bldP spid="30" grpId="0"/>
      <p:bldP spid="33" grpId="0"/>
      <p:bldP spid="34" grpId="0"/>
      <p:bldP spid="3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500570"/>
            <a:ext cx="3429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Рисунок 15" descr="boy-jum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0960" y="500042"/>
            <a:ext cx="2714644" cy="3732636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springe.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springe.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springe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Springen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600076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springe.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ri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pr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ring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r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spring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pring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pri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4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714884"/>
            <a:ext cx="40242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3571761" cy="3500462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52926" y="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52926" y="78579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452926" y="164305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452926" y="2500306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пишу.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452926" y="335756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52926" y="4214818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пишешь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452926" y="507207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52926" y="593467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пишу.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rei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re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reib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re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plant 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1500174"/>
            <a:ext cx="3749227" cy="2643206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4286256"/>
            <a:ext cx="3595670" cy="101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arbeite.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работаю.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работаешь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arbeite.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работаю.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beiten-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arb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beite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arb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plant 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1500174"/>
            <a:ext cx="3749227" cy="2643206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4286256"/>
            <a:ext cx="3595670" cy="101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928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работаю.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arbeite.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работаешь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07207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работаю.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arbeite.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beiten-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arb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beite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arb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plant 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1500174"/>
            <a:ext cx="3749227" cy="2643206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4286256"/>
            <a:ext cx="3595670" cy="101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arbeite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работаю.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работаете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arbeite.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работаю.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beiten-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arbeit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beit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arb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plant tre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1500174"/>
            <a:ext cx="3749227" cy="2643206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4286256"/>
            <a:ext cx="3595670" cy="101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0050" y="78579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работаю.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arbeite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работаете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работаю.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arbeite.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beiten-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arbeit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beit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arb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14" grpId="0"/>
      <p:bldP spid="15" grpId="0"/>
      <p:bldP spid="16" grpId="0"/>
      <p:bldP spid="17" grpId="0"/>
      <p:bldP spid="18" grpId="0"/>
      <p:bldP spid="19" grpId="0"/>
      <p:bldP spid="2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plant tree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" y="1500174"/>
            <a:ext cx="3749227" cy="2643206"/>
          </a:xfrm>
          <a:prstGeom prst="rect">
            <a:avLst/>
          </a:prstGeom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4286256"/>
            <a:ext cx="3595670" cy="101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arbeite.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arbeite.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arbeite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Arbeiten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310050" y="600076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arbeite.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beiten-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arb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beite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arb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arbeit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rbeit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arb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4" grpId="0"/>
      <p:bldP spid="3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015" y="1071546"/>
            <a:ext cx="3586939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500570"/>
            <a:ext cx="31683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tanze.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танцую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танцуешь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tanze.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танцую.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nz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tan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z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an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015" y="1071546"/>
            <a:ext cx="3586939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500570"/>
            <a:ext cx="31683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танцую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tanze.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танцуешь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танцую.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tanze.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nz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tan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z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an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015" y="1071546"/>
            <a:ext cx="3586939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500570"/>
            <a:ext cx="31683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tanze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танцую.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танцуете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tanze.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танцую.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nz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tanz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z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an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hildren-danc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015" y="1071546"/>
            <a:ext cx="3586939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500570"/>
            <a:ext cx="31683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Вы делаете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310050" y="178592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танцую.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310050" y="264318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tanze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310050" y="350043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танцуете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танцую.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310050" y="593467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tanze.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nz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tanz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z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an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714884"/>
            <a:ext cx="40242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3571761" cy="3500462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52926" y="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ты делаешь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52926" y="78579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452926" y="164305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пишу.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452926" y="2500306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452926" y="335756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 пишешь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52926" y="4214818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452926" y="507207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пишу.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52926" y="593467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rei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re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reib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re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hlinkClick r:id="" action="ppaction://noaction">
              <a:snd r:embed="rId3" name="ng-ng-ng.wav"/>
            </a:hlinkClick>
          </p:cNvPr>
          <p:cNvSpPr>
            <a:spLocks noChangeArrowheads="1"/>
          </p:cNvSpPr>
          <p:nvPr/>
        </p:nvSpPr>
        <p:spPr bwMode="auto">
          <a:xfrm>
            <a:off x="0" y="1142984"/>
            <a:ext cx="1219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8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Составьте подобный диалог самостоятельно</a:t>
            </a:r>
            <a:endParaRPr lang="en-US" sz="8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hildren-danc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015" y="1071546"/>
            <a:ext cx="3586939" cy="321471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500570"/>
            <a:ext cx="31683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tanzen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0050" y="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Was machst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0050" y="85723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tanze.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10050" y="171448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Tanzt du?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310050" y="2571744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tanze.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310050" y="3429000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4310050" y="4286256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tanze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310050" y="5143512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Tanzen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310050" y="6000768"/>
            <a:ext cx="788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tanze.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nz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s machs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tan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zt d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an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ch tanz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z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tan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714884"/>
            <a:ext cx="40242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3571761" cy="3500462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52926" y="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52926" y="85723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делаете Вы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452926" y="185736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452926" y="271462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пишу.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452926" y="3571876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52926" y="435769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пишете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452926" y="514351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52926" y="593467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пишу.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rei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reib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reib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re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0" y="-1035496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ru-RU" sz="2800" b="1" dirty="0">
              <a:ln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714884"/>
            <a:ext cx="40242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</a:t>
            </a:r>
            <a:r>
              <a:rPr lang="de-DE" alt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endParaRPr lang="de-DE" altLang="ru-RU" sz="60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" name="Рисунок 13" descr="writing-nice-gir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000108"/>
            <a:ext cx="3571761" cy="3500462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52926" y="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 что делаете Вы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52926" y="85723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Und was mach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452926" y="185736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 тоже пишу.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452926" y="271462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auch.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452926" y="3571876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 пишете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452926" y="4357694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Schreib</a:t>
            </a:r>
            <a:r>
              <a:rPr lang="de-DE" altLang="ru-RU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</a:t>
            </a:r>
            <a:r>
              <a:rPr lang="de-DE" alt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Sie?</a:t>
            </a:r>
            <a:endParaRPr lang="de-DE" alt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452926" y="5143512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ru-RU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Да, я пишу.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4452926" y="5934670"/>
            <a:ext cx="77390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tabLst>
                <a:tab pos="225425" algn="l"/>
                <a:tab pos="2773363" algn="l"/>
              </a:tabLst>
            </a:pP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Ja, ich schreib</a:t>
            </a:r>
            <a:r>
              <a:rPr lang="de-DE" altLang="ru-RU" sz="54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de-DE" altLang="ru-RU" sz="5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de-DE" altLang="ru-R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rei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d was mach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ch schreibe a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chreiben S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a, ich schrei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  <p:tag name="ISPRING_RESOURCE_PATHS_HASH_PRESENTER" val="db37ba9ebc9e8c86364cdc8fd54c0e1e8b51cb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5279</TotalTime>
  <Words>2172</Words>
  <Application>Microsoft Office PowerPoint</Application>
  <PresentationFormat>Произвольный</PresentationFormat>
  <Paragraphs>599</Paragraphs>
  <Slides>71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4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932</cp:revision>
  <dcterms:created xsi:type="dcterms:W3CDTF">2011-12-20T18:06:18Z</dcterms:created>
  <dcterms:modified xsi:type="dcterms:W3CDTF">2022-07-20T11:17:44Z</dcterms:modified>
</cp:coreProperties>
</file>